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1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52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87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97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96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33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55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62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42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42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977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AEC8-3CAA-4C01-A51F-69619EEE12C5}" type="datetimeFigureOut">
              <a:rPr lang="el-GR" smtClean="0"/>
              <a:t>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1786-04D2-45A0-934F-ECE2F29AC5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73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/>
          <a:lstStyle/>
          <a:p>
            <a:pPr algn="ctr"/>
            <a:r>
              <a:rPr lang="el-GR" dirty="0"/>
              <a:t>η</a:t>
            </a:r>
            <a:r>
              <a:rPr lang="el-GR" dirty="0" smtClean="0"/>
              <a:t> ρύθμιση του ΡΗ</a:t>
            </a:r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75" y="1255594"/>
            <a:ext cx="4163891" cy="5431809"/>
          </a:xfrm>
        </p:spPr>
      </p:pic>
    </p:spTree>
    <p:extLst>
      <p:ext uri="{BB962C8B-B14F-4D97-AF65-F5344CB8AC3E}">
        <p14:creationId xmlns:p14="http://schemas.microsoft.com/office/powerpoint/2010/main" val="313797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02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900752"/>
            <a:ext cx="4722125" cy="5276211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900752"/>
            <a:ext cx="4176215" cy="5276211"/>
          </a:xfrm>
        </p:spPr>
      </p:pic>
    </p:spTree>
    <p:extLst>
      <p:ext uri="{BB962C8B-B14F-4D97-AF65-F5344CB8AC3E}">
        <p14:creationId xmlns:p14="http://schemas.microsoft.com/office/powerpoint/2010/main" val="257932823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Ευρεία οθόνη</PresentationFormat>
  <Paragraphs>1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η ρύθμιση του ΡΗ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ρύθμιση του ΡΗ</dc:title>
  <dc:creator>IOANNIS G. LAMPOS</dc:creator>
  <cp:lastModifiedBy>IOANNIS G. LAMPOS</cp:lastModifiedBy>
  <cp:revision>2</cp:revision>
  <dcterms:created xsi:type="dcterms:W3CDTF">2019-05-01T11:14:57Z</dcterms:created>
  <dcterms:modified xsi:type="dcterms:W3CDTF">2019-05-03T12:05:09Z</dcterms:modified>
</cp:coreProperties>
</file>